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4" r:id="rId5"/>
    <p:sldId id="271" r:id="rId6"/>
    <p:sldId id="269" r:id="rId7"/>
    <p:sldId id="273" r:id="rId8"/>
    <p:sldId id="262" r:id="rId9"/>
    <p:sldId id="257" r:id="rId10"/>
    <p:sldId id="259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EFF5FB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3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a-gibs/world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asa-gibs/worldview/projects/7" TargetMode="External"/><Relationship Id="rId4" Type="http://schemas.openxmlformats.org/officeDocument/2006/relationships/hyperlink" Target="https://github.com/nasa-gibs/worldview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at.gibs.earthdata.nasa.gov/worldview-dev/subdaily-UAT/site-worldview-gibs-sit-cache1/web/?p=geographic&amp;l=AHI_Himawari8_CorrectedReflectance_TrueColor_v1_STD&amp;t=2017-08-16-T00:00:00Z&amp;z=4&amp;v=88.54617729631316,-9.612400463127413,142.54617729631315,29.629124960601402&amp;ab=off&amp;as=2017-08-16T00:00:00Z&amp;ae=2017-08-16T06:00:00Z&amp;av=3&amp;al=tru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F5FB"/>
            </a:gs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96643"/>
            <a:ext cx="12192000" cy="256135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Gadugi" panose="020B0502040204020203" pitchFamily="34" charset="0"/>
              </a:rPr>
              <a:t>Presentation by Zachary Rice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28449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What’s New in Worldview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4719319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Historical Event Browsing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UI Overhaul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Improved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D</a:t>
            </a: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ata </a:t>
            </a: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D</a:t>
            </a: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ownload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Improved Timeline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Gazetteer / Omni search box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Search for places,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lat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/long, layers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User Customization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Save settings, bookmarks, </a:t>
            </a:r>
            <a:r>
              <a:rPr lang="en-US" dirty="0" err="1" smtClean="0">
                <a:solidFill>
                  <a:srgbClr val="002060"/>
                </a:solidFill>
                <a:latin typeface="Gadugi" panose="020B0502040204020203" pitchFamily="34" charset="0"/>
              </a:rPr>
              <a:t>etc</a:t>
            </a:r>
            <a:endParaRPr lang="en-US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Crowdsource event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information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Virtual Globe / Data Curtains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 features that support new missions…</a:t>
            </a:r>
          </a:p>
          <a:p>
            <a:endParaRPr lang="en-US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Mid to Long-Term </a:t>
            </a:r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66" y="2038985"/>
            <a:ext cx="5413956" cy="355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4681" y="5766991"/>
            <a:ext cx="415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494949"/>
                </a:solidFill>
              </a:rPr>
              <a:t>Worldview 3D globe concept using Cesium</a:t>
            </a:r>
            <a:endParaRPr lang="en-US" i="1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19215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Thank You</a:t>
            </a:r>
            <a:endParaRPr lang="en-US" sz="4800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6040" y="3540220"/>
            <a:ext cx="712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Resources &amp; Links</a:t>
            </a:r>
          </a:p>
          <a:p>
            <a:endParaRPr lang="en-US" dirty="0"/>
          </a:p>
          <a:p>
            <a:r>
              <a:rPr lang="en-US" dirty="0" smtClean="0"/>
              <a:t>Worldview on 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github.com/nasa-gibs/worldview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Release Notes: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github.com/nasa-gibs/worldview/releases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Roadmap: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github.com/nasa-gibs/worldview/projects/7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57" y="1760796"/>
            <a:ext cx="6615774" cy="3085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Major Releases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120" y="1544320"/>
            <a:ext cx="3434080" cy="4866640"/>
          </a:xfr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82880" tIns="274320" rIns="182880" bIns="182880">
            <a:normAutofit fontScale="62500" lnSpcReduction="20000"/>
          </a:bodyPr>
          <a:lstStyle/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v2.0.0 </a:t>
            </a: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&amp; v2.1.0</a:t>
            </a:r>
            <a:endParaRPr lang="en-US" sz="1900" b="1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Refactored codebase to use ES6 modules</a:t>
            </a:r>
            <a:endParaRPr lang="en-US" sz="18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Simplified build scripts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Improved developer </a:t>
            </a:r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tools</a:t>
            </a:r>
            <a:endParaRPr lang="en-US" sz="18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v2.2.0 </a:t>
            </a:r>
            <a:endParaRPr lang="en-US" sz="1900" b="1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Improved Snapshot &amp; GIF resolution</a:t>
            </a:r>
            <a:endParaRPr lang="en-US" sz="1800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v2.3.0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Sub-daily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l</a:t>
            </a:r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ayer support</a:t>
            </a:r>
            <a:endParaRPr lang="en-US" sz="1800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v2.4.0 </a:t>
            </a: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&amp; </a:t>
            </a: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v2.5.0</a:t>
            </a:r>
            <a:endParaRPr lang="en-US" sz="1900" b="1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Multi-day event tracking</a:t>
            </a:r>
            <a:endParaRPr lang="en-US" sz="18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</a:t>
            </a: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2.6.0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Natural events in </a:t>
            </a:r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polar </a:t>
            </a:r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projection views</a:t>
            </a:r>
            <a:endParaRPr lang="en-US" sz="1800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v2.7.0</a:t>
            </a:r>
            <a:endParaRPr lang="en-US" sz="1900" b="1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Vector layer support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V2.8.0</a:t>
            </a:r>
            <a:endParaRPr lang="en-US" sz="1900" b="1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Support selecting layers with future </a:t>
            </a:r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dates</a:t>
            </a:r>
            <a:endParaRPr lang="en-US" sz="1800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v2.9.0 </a:t>
            </a: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(September 2018)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“A|B” Comparison Mode</a:t>
            </a:r>
          </a:p>
          <a:p>
            <a:pPr lvl="1"/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12" y="5222970"/>
            <a:ext cx="1072052" cy="1072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95" y="5480946"/>
            <a:ext cx="1820306" cy="708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04" y="5316347"/>
            <a:ext cx="2042200" cy="955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88" y="515202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Improved Image Resolution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5607" y="1553268"/>
            <a:ext cx="5380366" cy="909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High-Resolution Animated GIFs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7" y="4064000"/>
            <a:ext cx="4400134" cy="2138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3" y="2126985"/>
            <a:ext cx="4395317" cy="170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2122679"/>
            <a:ext cx="2279522" cy="17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4044898"/>
            <a:ext cx="2299352" cy="2157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4" y="4044897"/>
            <a:ext cx="2279522" cy="21571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3" y="2122679"/>
            <a:ext cx="2279522" cy="1705371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154638" y="1553268"/>
            <a:ext cx="5607735" cy="90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High-Resolution Image Snapshots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530" y="6344134"/>
            <a:ext cx="4804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7-Day Animation of Geographic Projection at 10km</a:t>
            </a:r>
            <a:endParaRPr lang="en-US" sz="1600" i="1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09500" y="6341987"/>
            <a:ext cx="349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Arctic &amp; Antarctic Projections at </a:t>
            </a:r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1km</a:t>
            </a:r>
            <a:endParaRPr lang="en-US" sz="1600" i="1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Sub-daily </a:t>
            </a:r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Timeline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10-Mintue Timeline Zoom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1" y="2349469"/>
            <a:ext cx="5643190" cy="41054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2349469"/>
            <a:ext cx="3111064" cy="1872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4582644"/>
            <a:ext cx="3111064" cy="1872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309947" y="2900854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Sub-daily </a:t>
            </a:r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Timeline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GIBS-S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715" y="1773808"/>
            <a:ext cx="10396571" cy="45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259674"/>
            <a:ext cx="4696983" cy="3677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8" y="2279216"/>
            <a:ext cx="4692982" cy="365787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Event Tracks &amp; Polar Events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9760" y="1572237"/>
            <a:ext cx="4696983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Event Tracking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584618" y="1572237"/>
            <a:ext cx="4578539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Polar Projection Support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</a:t>
            </a:r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ector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041" y="1572237"/>
            <a:ext cx="5100145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Orbit Tracks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33" y="2279218"/>
            <a:ext cx="4086704" cy="3657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62" y="2279217"/>
            <a:ext cx="4086705" cy="365787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63012" y="1572237"/>
            <a:ext cx="5100145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FIRMS MODIS v6 Fires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Comparison Mode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28" y="2272157"/>
            <a:ext cx="5001054" cy="4044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0" y="2272157"/>
            <a:ext cx="4750332" cy="40447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5040" y="1572237"/>
            <a:ext cx="4750332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Opacity Mode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41828" y="1572237"/>
            <a:ext cx="5001054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Swipe Mode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9320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Worldview </a:t>
            </a: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Snapshots Tool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Startup Tour/Tutorial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Show users new / popular events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Advanced Vector Support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Styling </a:t>
            </a: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based on vector </a:t>
            </a: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features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Vector </a:t>
            </a: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point </a:t>
            </a: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tooltips</a:t>
            </a:r>
            <a:endParaRPr lang="en-US" sz="1700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Revamped Image Download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Capture imagery across the dateline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Vector download capabilities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Add additional meta to downloads </a:t>
            </a:r>
            <a:b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</a:b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(legends, color bars, time stamps, etc.)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Updates to </a:t>
            </a:r>
            <a:r>
              <a:rPr lang="en-US" sz="1900" dirty="0" err="1" smtClean="0">
                <a:solidFill>
                  <a:srgbClr val="002060"/>
                </a:solidFill>
                <a:latin typeface="Gadugi" panose="020B0502040204020203" pitchFamily="34" charset="0"/>
              </a:rPr>
              <a:t>OpenStreet</a:t>
            </a:r>
            <a:r>
              <a:rPr lang="en-US" sz="1900" dirty="0" err="1" smtClean="0">
                <a:solidFill>
                  <a:srgbClr val="002060"/>
                </a:solidFill>
                <a:latin typeface="Gadugi" panose="020B0502040204020203" pitchFamily="34" charset="0"/>
              </a:rPr>
              <a:t>Map</a:t>
            </a: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 Layers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Short-Term Goals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1825625"/>
            <a:ext cx="5415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232</Words>
  <Application>Microsoft Office PowerPoint</Application>
  <PresentationFormat>Widescreen</PresentationFormat>
  <Paragraphs>70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Berlin Sans FB</vt:lpstr>
      <vt:lpstr>Calibri</vt:lpstr>
      <vt:lpstr>Calibri Light</vt:lpstr>
      <vt:lpstr>Gadugi</vt:lpstr>
      <vt:lpstr>Office Theme</vt:lpstr>
      <vt:lpstr>PowerPoint Presentation</vt:lpstr>
      <vt:lpstr>Major Releases</vt:lpstr>
      <vt:lpstr>Improved Image Resolution</vt:lpstr>
      <vt:lpstr>Sub-daily Timeline Support</vt:lpstr>
      <vt:lpstr>Sub-daily Timeline Support</vt:lpstr>
      <vt:lpstr>Event Tracks &amp; Polar Events</vt:lpstr>
      <vt:lpstr>Vector Support</vt:lpstr>
      <vt:lpstr>Comparison Mode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Worldview Status</dc:title>
  <dc:creator>Rice, Zachary T. (GSFC-580.0)[Arctic Slope Technical Services, Inc.]</dc:creator>
  <cp:lastModifiedBy>Rice, Zachary T. (GSFC-580.0)[Arctic Slope Technical Services, Inc.]</cp:lastModifiedBy>
  <cp:revision>146</cp:revision>
  <dcterms:created xsi:type="dcterms:W3CDTF">2018-03-09T22:00:48Z</dcterms:created>
  <dcterms:modified xsi:type="dcterms:W3CDTF">2018-08-23T14:36:42Z</dcterms:modified>
</cp:coreProperties>
</file>